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6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E"/>
    <a:srgbClr val="FEFEFF"/>
    <a:srgbClr val="FEFFFF"/>
    <a:srgbClr val="FFFFFF"/>
    <a:srgbClr val="C1A52A"/>
    <a:srgbClr val="AE5CA7"/>
    <a:srgbClr val="ED4447"/>
    <a:srgbClr val="18B3B9"/>
    <a:srgbClr val="C40070"/>
    <a:srgbClr val="E06E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432" y="-78"/>
      </p:cViewPr>
      <p:guideLst>
        <p:guide orient="horz" pos="2160"/>
        <p:guide orient="horz" pos="3672"/>
        <p:guide orient="horz" pos="1266"/>
        <p:guide pos="2880"/>
        <p:guide pos="504"/>
        <p:guide pos="2832"/>
        <p:guide pos="2928"/>
        <p:guide pos="52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08DD4-2848-4130-91D2-DA279B566371}" type="datetimeFigureOut">
              <a:rPr lang="fr-FR" smtClean="0"/>
              <a:pPr/>
              <a:t>14/07/2014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6E92E-1CC9-49FE-85F2-4F6117653B4D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31430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6E92E-1CC9-49FE-85F2-4F6117653B4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 descr="visuel_bis_2.jpg"/>
          <p:cNvPicPr preferRelativeResize="0"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4000" y="0"/>
            <a:ext cx="7560000" cy="3679200"/>
          </a:xfrm>
          <a:prstGeom prst="rect">
            <a:avLst/>
          </a:prstGeom>
        </p:spPr>
      </p:pic>
      <p:grpSp>
        <p:nvGrpSpPr>
          <p:cNvPr id="17" name="Groupe 16"/>
          <p:cNvGrpSpPr/>
          <p:nvPr userDrawn="1"/>
        </p:nvGrpSpPr>
        <p:grpSpPr bwMode="white">
          <a:xfrm>
            <a:off x="0" y="0"/>
            <a:ext cx="9144000" cy="6851650"/>
            <a:chOff x="0" y="0"/>
            <a:chExt cx="9144000" cy="6851650"/>
          </a:xfrm>
        </p:grpSpPr>
        <p:sp>
          <p:nvSpPr>
            <p:cNvPr id="15" name="Rectangle 14"/>
            <p:cNvSpPr/>
            <p:nvPr userDrawn="1"/>
          </p:nvSpPr>
          <p:spPr bwMode="white">
            <a:xfrm>
              <a:off x="0" y="3373616"/>
              <a:ext cx="9144000" cy="34755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0" name="Freeform 6"/>
            <p:cNvSpPr>
              <a:spLocks/>
            </p:cNvSpPr>
            <p:nvPr userDrawn="1"/>
          </p:nvSpPr>
          <p:spPr bwMode="white">
            <a:xfrm>
              <a:off x="0" y="0"/>
              <a:ext cx="3302000" cy="6851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16"/>
                </a:cxn>
                <a:cxn ang="0">
                  <a:pos x="56" y="4316"/>
                </a:cxn>
                <a:cxn ang="0">
                  <a:pos x="2080" y="0"/>
                </a:cxn>
                <a:cxn ang="0">
                  <a:pos x="0" y="0"/>
                </a:cxn>
              </a:cxnLst>
              <a:rect l="0" t="0" r="r" b="b"/>
              <a:pathLst>
                <a:path w="2080" h="4316">
                  <a:moveTo>
                    <a:pt x="0" y="0"/>
                  </a:moveTo>
                  <a:lnTo>
                    <a:pt x="0" y="4316"/>
                  </a:lnTo>
                  <a:lnTo>
                    <a:pt x="56" y="4316"/>
                  </a:lnTo>
                  <a:lnTo>
                    <a:pt x="208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7" name="Image 6" descr="bandeau_titr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gray">
          <a:xfrm>
            <a:off x="0" y="1998000"/>
            <a:ext cx="2281411" cy="4860000"/>
          </a:xfrm>
          <a:prstGeom prst="rect">
            <a:avLst/>
          </a:prstGeom>
        </p:spPr>
      </p:pic>
      <p:pic>
        <p:nvPicPr>
          <p:cNvPr id="8" name="Image 7" descr="logo_titre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724000" y="5418000"/>
            <a:ext cx="3419429" cy="1440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 userDrawn="1">
            <p:ph type="ctrTitle"/>
          </p:nvPr>
        </p:nvSpPr>
        <p:spPr bwMode="gray">
          <a:xfrm>
            <a:off x="3168000" y="403200"/>
            <a:ext cx="5187600" cy="2462400"/>
          </a:xfrm>
        </p:spPr>
        <p:txBody>
          <a:bodyPr anchor="b" anchorCtr="0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 userDrawn="1">
            <p:ph type="subTitle" idx="1"/>
          </p:nvPr>
        </p:nvSpPr>
        <p:spPr bwMode="gray">
          <a:xfrm>
            <a:off x="3168000" y="3265200"/>
            <a:ext cx="5187600" cy="1173600"/>
          </a:xfrm>
        </p:spPr>
        <p:txBody>
          <a:bodyPr/>
          <a:lstStyle>
            <a:lvl1pPr marL="0" indent="0" algn="l">
              <a:lnSpc>
                <a:spcPts val="3100"/>
              </a:lnSpc>
              <a:spcAft>
                <a:spcPts val="0"/>
              </a:spcAft>
              <a:buNone/>
              <a:defRPr sz="26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 userDrawn="1">
            <p:ph type="dt" sz="half" idx="10"/>
          </p:nvPr>
        </p:nvSpPr>
        <p:spPr bwMode="gray">
          <a:xfrm>
            <a:off x="3168000" y="4489200"/>
            <a:ext cx="5187600" cy="475200"/>
          </a:xfrm>
        </p:spPr>
        <p:txBody>
          <a:bodyPr lIns="0" tIns="0" rIns="0" bIns="0" anchor="t" anchorCtr="0"/>
          <a:lstStyle>
            <a:lvl1pPr>
              <a:defRPr sz="2600" cap="all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 userDrawn="1">
            <p:ph type="ftr" sz="quarter" idx="11"/>
          </p:nvPr>
        </p:nvSpPr>
        <p:spPr bwMode="white">
          <a:xfrm>
            <a:off x="179512" y="6537600"/>
            <a:ext cx="6184800" cy="32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Title of presentation / Date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 userDrawn="1">
            <p:ph type="sldNum" sz="quarter" idx="12"/>
          </p:nvPr>
        </p:nvSpPr>
        <p:spPr bwMode="white">
          <a:xfrm>
            <a:off x="6439912" y="6537600"/>
            <a:ext cx="255600" cy="32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858401-1896-4F80-9B2B-186795E41C27}" type="slidenum">
              <a:rPr lang="fr-FR" smtClean="0"/>
              <a:pPr/>
              <a:t>‹Nº›</a:t>
            </a:fld>
            <a:endParaRPr lang="fr-FR" dirty="0"/>
          </a:p>
        </p:txBody>
      </p:sp>
      <p:sp>
        <p:nvSpPr>
          <p:cNvPr id="18" name="Rectangle 17"/>
          <p:cNvSpPr/>
          <p:nvPr userDrawn="1"/>
        </p:nvSpPr>
        <p:spPr bwMode="gray">
          <a:xfrm>
            <a:off x="3168000" y="3085200"/>
            <a:ext cx="576000" cy="57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visuel_bis_2.jpg"/>
          <p:cNvPicPr preferRelativeResize="0"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4000" y="0"/>
            <a:ext cx="7560000" cy="3679200"/>
          </a:xfrm>
          <a:prstGeom prst="rect">
            <a:avLst/>
          </a:prstGeom>
        </p:spPr>
      </p:pic>
      <p:grpSp>
        <p:nvGrpSpPr>
          <p:cNvPr id="9" name="Groupe 16"/>
          <p:cNvGrpSpPr/>
          <p:nvPr userDrawn="1"/>
        </p:nvGrpSpPr>
        <p:grpSpPr bwMode="white">
          <a:xfrm>
            <a:off x="0" y="0"/>
            <a:ext cx="9144000" cy="6851650"/>
            <a:chOff x="0" y="0"/>
            <a:chExt cx="9144000" cy="6851650"/>
          </a:xfrm>
        </p:grpSpPr>
        <p:sp>
          <p:nvSpPr>
            <p:cNvPr id="15" name="Rectangle 14"/>
            <p:cNvSpPr/>
            <p:nvPr userDrawn="1"/>
          </p:nvSpPr>
          <p:spPr bwMode="white">
            <a:xfrm>
              <a:off x="0" y="3373616"/>
              <a:ext cx="9144000" cy="34755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0" name="Freeform 6"/>
            <p:cNvSpPr>
              <a:spLocks/>
            </p:cNvSpPr>
            <p:nvPr userDrawn="1"/>
          </p:nvSpPr>
          <p:spPr bwMode="white">
            <a:xfrm>
              <a:off x="0" y="0"/>
              <a:ext cx="3302000" cy="6851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16"/>
                </a:cxn>
                <a:cxn ang="0">
                  <a:pos x="56" y="4316"/>
                </a:cxn>
                <a:cxn ang="0">
                  <a:pos x="2080" y="0"/>
                </a:cxn>
                <a:cxn ang="0">
                  <a:pos x="0" y="0"/>
                </a:cxn>
              </a:cxnLst>
              <a:rect l="0" t="0" r="r" b="b"/>
              <a:pathLst>
                <a:path w="2080" h="4316">
                  <a:moveTo>
                    <a:pt x="0" y="0"/>
                  </a:moveTo>
                  <a:lnTo>
                    <a:pt x="0" y="4316"/>
                  </a:lnTo>
                  <a:lnTo>
                    <a:pt x="56" y="4316"/>
                  </a:lnTo>
                  <a:lnTo>
                    <a:pt x="208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7" name="Image 6" descr="bandeau_titr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gray">
          <a:xfrm>
            <a:off x="0" y="1998000"/>
            <a:ext cx="2281411" cy="4860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 userDrawn="1">
            <p:ph type="ctrTitle"/>
          </p:nvPr>
        </p:nvSpPr>
        <p:spPr bwMode="gray">
          <a:xfrm>
            <a:off x="3168000" y="437010"/>
            <a:ext cx="5187600" cy="1954800"/>
          </a:xfrm>
        </p:spPr>
        <p:txBody>
          <a:bodyPr anchor="b" anchorCtr="0"/>
          <a:lstStyle>
            <a:lvl1pPr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 userDrawn="1">
            <p:ph type="subTitle" idx="1"/>
          </p:nvPr>
        </p:nvSpPr>
        <p:spPr bwMode="gray">
          <a:xfrm>
            <a:off x="3168000" y="2906010"/>
            <a:ext cx="5187600" cy="3951990"/>
          </a:xfrm>
        </p:spPr>
        <p:txBody>
          <a:bodyPr/>
          <a:lstStyle>
            <a:lvl1pPr marL="342900" indent="-342900" algn="l">
              <a:lnSpc>
                <a:spcPts val="1900"/>
              </a:lnSpc>
              <a:spcAft>
                <a:spcPts val="1600"/>
              </a:spcAft>
              <a:buFont typeface="+mj-lt"/>
              <a:buAutoNum type="arabicPeriod"/>
              <a:defRPr sz="16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fr-FR" dirty="0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1"/>
          </p:nvPr>
        </p:nvSpPr>
        <p:spPr>
          <a:xfrm>
            <a:off x="8600152" y="6597352"/>
            <a:ext cx="255600" cy="260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858401-1896-4F80-9B2B-186795E41C27}" type="slidenum">
              <a:rPr lang="fr-FR" smtClean="0"/>
              <a:pPr/>
              <a:t>‹Nº›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2"/>
          </p:nvPr>
        </p:nvSpPr>
        <p:spPr>
          <a:xfrm>
            <a:off x="2339752" y="6597352"/>
            <a:ext cx="6184800" cy="260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Title of presentation / Date</a:t>
            </a:r>
            <a:endParaRPr lang="fr-FR" dirty="0"/>
          </a:p>
        </p:txBody>
      </p:sp>
      <p:pic>
        <p:nvPicPr>
          <p:cNvPr id="20" name="Image 19" descr="logo_chapitre_sommaire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801143" cy="1440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gray">
          <a:xfrm>
            <a:off x="3168000" y="2579144"/>
            <a:ext cx="576000" cy="57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visuel_bis_2.jpg"/>
          <p:cNvPicPr preferRelativeResize="0"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4000" y="0"/>
            <a:ext cx="7560000" cy="3679200"/>
          </a:xfrm>
          <a:prstGeom prst="rect">
            <a:avLst/>
          </a:prstGeom>
        </p:spPr>
      </p:pic>
      <p:grpSp>
        <p:nvGrpSpPr>
          <p:cNvPr id="4" name="Groupe 16"/>
          <p:cNvGrpSpPr/>
          <p:nvPr userDrawn="1"/>
        </p:nvGrpSpPr>
        <p:grpSpPr bwMode="white">
          <a:xfrm>
            <a:off x="0" y="0"/>
            <a:ext cx="9144000" cy="6851650"/>
            <a:chOff x="0" y="0"/>
            <a:chExt cx="9144000" cy="6851650"/>
          </a:xfrm>
        </p:grpSpPr>
        <p:sp>
          <p:nvSpPr>
            <p:cNvPr id="15" name="Rectangle 14"/>
            <p:cNvSpPr/>
            <p:nvPr userDrawn="1"/>
          </p:nvSpPr>
          <p:spPr bwMode="white">
            <a:xfrm>
              <a:off x="0" y="3373616"/>
              <a:ext cx="9144000" cy="34755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0" name="Freeform 6"/>
            <p:cNvSpPr>
              <a:spLocks/>
            </p:cNvSpPr>
            <p:nvPr userDrawn="1"/>
          </p:nvSpPr>
          <p:spPr bwMode="white">
            <a:xfrm>
              <a:off x="0" y="0"/>
              <a:ext cx="3302000" cy="6851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16"/>
                </a:cxn>
                <a:cxn ang="0">
                  <a:pos x="56" y="4316"/>
                </a:cxn>
                <a:cxn ang="0">
                  <a:pos x="2080" y="0"/>
                </a:cxn>
                <a:cxn ang="0">
                  <a:pos x="0" y="0"/>
                </a:cxn>
              </a:cxnLst>
              <a:rect l="0" t="0" r="r" b="b"/>
              <a:pathLst>
                <a:path w="2080" h="4316">
                  <a:moveTo>
                    <a:pt x="0" y="0"/>
                  </a:moveTo>
                  <a:lnTo>
                    <a:pt x="0" y="4316"/>
                  </a:lnTo>
                  <a:lnTo>
                    <a:pt x="56" y="4316"/>
                  </a:lnTo>
                  <a:lnTo>
                    <a:pt x="208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7" name="Image 6" descr="bandeau_titr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gray">
          <a:xfrm>
            <a:off x="0" y="1998000"/>
            <a:ext cx="2281411" cy="4860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3168000" y="2422800"/>
            <a:ext cx="1468800" cy="1548000"/>
          </a:xfrm>
        </p:spPr>
        <p:txBody>
          <a:bodyPr anchor="b" anchorCtr="0"/>
          <a:lstStyle>
            <a:lvl1pPr>
              <a:defRPr sz="9600" b="0">
                <a:solidFill>
                  <a:schemeClr val="accent4"/>
                </a:solidFill>
              </a:defRPr>
            </a:lvl1pPr>
          </a:lstStyle>
          <a:p>
            <a:r>
              <a:rPr lang="fr-FR" dirty="0" smtClean="0"/>
              <a:t>00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 userDrawn="1">
            <p:ph type="subTitle" idx="1"/>
          </p:nvPr>
        </p:nvSpPr>
        <p:spPr bwMode="gray">
          <a:xfrm>
            <a:off x="3168000" y="4374000"/>
            <a:ext cx="5187600" cy="2484000"/>
          </a:xfrm>
        </p:spPr>
        <p:txBody>
          <a:bodyPr/>
          <a:lstStyle>
            <a:lvl1pPr marL="0" indent="0" algn="l">
              <a:lnSpc>
                <a:spcPts val="2800"/>
              </a:lnSpc>
              <a:spcAft>
                <a:spcPts val="0"/>
              </a:spcAft>
              <a:buFont typeface="+mj-lt"/>
              <a:buNone/>
              <a:defRPr sz="26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fr-FR" dirty="0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1"/>
          </p:nvPr>
        </p:nvSpPr>
        <p:spPr>
          <a:xfrm>
            <a:off x="8600152" y="6597352"/>
            <a:ext cx="255600" cy="260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858401-1896-4F80-9B2B-186795E41C27}" type="slidenum">
              <a:rPr lang="fr-FR" smtClean="0"/>
              <a:pPr/>
              <a:t>‹Nº›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2"/>
          </p:nvPr>
        </p:nvSpPr>
        <p:spPr>
          <a:xfrm>
            <a:off x="2339752" y="6597352"/>
            <a:ext cx="6184800" cy="260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Title of presentation / Date</a:t>
            </a:r>
            <a:endParaRPr lang="fr-FR" dirty="0"/>
          </a:p>
        </p:txBody>
      </p:sp>
      <p:pic>
        <p:nvPicPr>
          <p:cNvPr id="20" name="Image 19" descr="logo_chapitre_sommaire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801143" cy="1440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gray">
          <a:xfrm>
            <a:off x="3168000" y="4021200"/>
            <a:ext cx="576000" cy="57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Title of presentation / Date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0000" y="1800000"/>
            <a:ext cx="7812000" cy="220506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Title of presentation / Date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‹Nº›</a:t>
            </a:fld>
            <a:endParaRPr lang="fr-FR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>
          <a:xfrm>
            <a:off x="792000" y="4147200"/>
            <a:ext cx="3708000" cy="1692000"/>
          </a:xfrm>
          <a:solidFill>
            <a:schemeClr val="bg1">
              <a:lumMod val="85000"/>
            </a:schemeClr>
          </a:solidFill>
        </p:spPr>
        <p:txBody>
          <a:bodyPr bIns="576000" anchor="ctr" anchorCtr="0"/>
          <a:lstStyle>
            <a:lvl1pPr algn="ctr">
              <a:buNone/>
              <a:defRPr sz="1000" b="1"/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10" name="Espace réservé pour une image  7"/>
          <p:cNvSpPr>
            <a:spLocks noGrp="1"/>
          </p:cNvSpPr>
          <p:nvPr>
            <p:ph type="pic" sz="quarter" idx="14" hasCustomPrompt="1"/>
          </p:nvPr>
        </p:nvSpPr>
        <p:spPr>
          <a:xfrm>
            <a:off x="4644000" y="4147200"/>
            <a:ext cx="3708000" cy="1692000"/>
          </a:xfrm>
          <a:solidFill>
            <a:schemeClr val="bg1">
              <a:lumMod val="85000"/>
            </a:schemeClr>
          </a:solidFill>
        </p:spPr>
        <p:txBody>
          <a:bodyPr bIns="576000" anchor="ctr" anchorCtr="0"/>
          <a:lstStyle>
            <a:lvl1pPr algn="ctr">
              <a:buNone/>
              <a:defRPr sz="1000" b="1"/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histo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graphique 7"/>
          <p:cNvSpPr>
            <a:spLocks noGrp="1"/>
          </p:cNvSpPr>
          <p:nvPr>
            <p:ph type="chart" sz="quarter" idx="13" hasCustomPrompt="1"/>
          </p:nvPr>
        </p:nvSpPr>
        <p:spPr>
          <a:xfrm>
            <a:off x="800100" y="2932064"/>
            <a:ext cx="3708000" cy="2976364"/>
          </a:xfrm>
          <a:solidFill>
            <a:schemeClr val="bg1">
              <a:lumMod val="85000"/>
            </a:schemeClr>
          </a:solidFill>
        </p:spPr>
        <p:txBody>
          <a:bodyPr bIns="576000" anchor="ctr" anchorCtr="0"/>
          <a:lstStyle>
            <a:lvl1pPr algn="ctr">
              <a:buNone/>
              <a:defRPr sz="1000" b="1"/>
            </a:lvl1pPr>
          </a:lstStyle>
          <a:p>
            <a:r>
              <a:rPr lang="fr-FR" dirty="0" smtClean="0"/>
              <a:t>Graphique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0000" y="1800000"/>
            <a:ext cx="3780000" cy="990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Title of presentation / Date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‹Nº›</a:t>
            </a:fld>
            <a:endParaRPr lang="fr-FR"/>
          </a:p>
        </p:txBody>
      </p:sp>
      <p:sp>
        <p:nvSpPr>
          <p:cNvPr id="9" name="Espace réservé du graphique 7"/>
          <p:cNvSpPr>
            <a:spLocks noGrp="1"/>
          </p:cNvSpPr>
          <p:nvPr>
            <p:ph type="chart" sz="quarter" idx="14" hasCustomPrompt="1"/>
          </p:nvPr>
        </p:nvSpPr>
        <p:spPr>
          <a:xfrm>
            <a:off x="4648200" y="2932064"/>
            <a:ext cx="3708000" cy="2976364"/>
          </a:xfrm>
          <a:solidFill>
            <a:schemeClr val="bg1">
              <a:lumMod val="85000"/>
            </a:schemeClr>
          </a:solidFill>
        </p:spPr>
        <p:txBody>
          <a:bodyPr bIns="576000" anchor="ctr" anchorCtr="0"/>
          <a:lstStyle>
            <a:lvl1pPr algn="ctr">
              <a:buNone/>
              <a:defRPr sz="1000" b="1"/>
            </a:lvl1pPr>
          </a:lstStyle>
          <a:p>
            <a:r>
              <a:rPr lang="fr-FR" dirty="0" smtClean="0"/>
              <a:t>Graphique</a:t>
            </a:r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5"/>
          </p:nvPr>
        </p:nvSpPr>
        <p:spPr>
          <a:xfrm>
            <a:off x="4390332" y="1800000"/>
            <a:ext cx="3780000" cy="990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logo_text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6138000"/>
            <a:ext cx="1800000" cy="717259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540000" y="417600"/>
            <a:ext cx="7812000" cy="124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540000" y="1800000"/>
            <a:ext cx="7812000" cy="4039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white">
          <a:xfrm>
            <a:off x="0" y="6597352"/>
            <a:ext cx="2133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1836000" y="6238800"/>
            <a:ext cx="6184800" cy="3204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1" cap="all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Title of presentation / Date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096400" y="6238800"/>
            <a:ext cx="255600" cy="3204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accent4"/>
                </a:solidFill>
              </a:defRPr>
            </a:lvl1pPr>
          </a:lstStyle>
          <a:p>
            <a:fld id="{19858401-1896-4F80-9B2B-186795E41C27}" type="slidenum">
              <a:rPr lang="fr-FR" smtClean="0"/>
              <a:pPr/>
              <a:t>‹Nº›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 bwMode="gray">
          <a:xfrm>
            <a:off x="8102332" y="6352223"/>
            <a:ext cx="70532" cy="307777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lang="fr-FR" sz="2000" dirty="0" smtClean="0">
                <a:solidFill>
                  <a:schemeClr val="accent4"/>
                </a:solidFill>
              </a:rPr>
              <a:t>/</a:t>
            </a:r>
            <a:endParaRPr lang="fr-FR" sz="2000" dirty="0">
              <a:solidFill>
                <a:schemeClr val="accent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0" r:id="rId4"/>
    <p:sldLayoutId id="2147483656" r:id="rId5"/>
    <p:sldLayoutId id="2147483659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38125" indent="-238125" algn="l" defTabSz="914400" rtl="0" eaLnBrk="1" latinLnBrk="0" hangingPunct="1">
        <a:lnSpc>
          <a:spcPts val="2200"/>
        </a:lnSpc>
        <a:spcBef>
          <a:spcPts val="0"/>
        </a:spcBef>
        <a:spcAft>
          <a:spcPts val="1100"/>
        </a:spcAft>
        <a:buClr>
          <a:schemeClr val="accent4"/>
        </a:buClr>
        <a:buFont typeface="Wingdings" pitchFamily="2" charset="2"/>
        <a:buChar char="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209550" algn="l" defTabSz="914400" rtl="0" eaLnBrk="1" latinLnBrk="0" hangingPunct="1">
        <a:lnSpc>
          <a:spcPts val="2200"/>
        </a:lnSpc>
        <a:spcBef>
          <a:spcPts val="0"/>
        </a:spcBef>
        <a:spcAft>
          <a:spcPts val="1100"/>
        </a:spcAft>
        <a:buClr>
          <a:schemeClr val="accent4"/>
        </a:buClr>
        <a:buSzPct val="70000"/>
        <a:buFont typeface="Wingdings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6088" indent="0" algn="l" defTabSz="914400" rtl="0" eaLnBrk="1" latinLnBrk="0" hangingPunct="1">
        <a:lnSpc>
          <a:spcPts val="2200"/>
        </a:lnSpc>
        <a:spcBef>
          <a:spcPts val="0"/>
        </a:spcBef>
        <a:spcAft>
          <a:spcPts val="1100"/>
        </a:spcAft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46088" indent="0" algn="l" defTabSz="914400" rtl="0" eaLnBrk="1" latinLnBrk="0" hangingPunct="1">
        <a:lnSpc>
          <a:spcPts val="2200"/>
        </a:lnSpc>
        <a:spcBef>
          <a:spcPts val="0"/>
        </a:spcBef>
        <a:spcAft>
          <a:spcPts val="110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46088" indent="0" algn="l" defTabSz="914400" rtl="0" eaLnBrk="1" latinLnBrk="0" hangingPunct="1">
        <a:lnSpc>
          <a:spcPts val="2200"/>
        </a:lnSpc>
        <a:spcBef>
          <a:spcPts val="0"/>
        </a:spcBef>
        <a:spcAft>
          <a:spcPts val="1100"/>
        </a:spcAft>
        <a:buFont typeface="Arial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Cofanet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Declare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siniestros</a:t>
            </a:r>
            <a:r>
              <a:rPr lang="en-US" dirty="0" smtClean="0"/>
              <a:t> en </a:t>
            </a:r>
            <a:r>
              <a:rPr lang="en-US" dirty="0" err="1" smtClean="0"/>
              <a:t>línea</a:t>
            </a:r>
            <a:endParaRPr lang="en-US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2014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Title of presentation / Date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812000" cy="4104456"/>
          </a:xfrm>
        </p:spPr>
        <p:txBody>
          <a:bodyPr/>
          <a:lstStyle/>
          <a:p>
            <a:r>
              <a:rPr lang="es-CL" dirty="0" smtClean="0"/>
              <a:t>Luego, ingresar cualquier comentario adicional antes de enviar. </a:t>
            </a:r>
            <a:endParaRPr lang="es-CL" dirty="0" smtClean="0"/>
          </a:p>
          <a:p>
            <a:r>
              <a:rPr lang="es-CL" dirty="0" smtClean="0"/>
              <a:t>Es </a:t>
            </a:r>
            <a:r>
              <a:rPr lang="es-CL" dirty="0" smtClean="0"/>
              <a:t>importante mencionar los datos de Contacto que tengan del deudor.</a:t>
            </a:r>
            <a:endParaRPr lang="es-ES" dirty="0" smtClean="0"/>
          </a:p>
          <a:p>
            <a:r>
              <a:rPr lang="es-CL" dirty="0" smtClean="0"/>
              <a:t>El siniestro quedara registrado automáticamente en nuestro sistema</a:t>
            </a:r>
            <a:endParaRPr lang="es-ES" dirty="0" smtClean="0"/>
          </a:p>
          <a:p>
            <a:endParaRPr lang="es-CL" dirty="0" smtClean="0"/>
          </a:p>
          <a:p>
            <a:endParaRPr lang="es-CL" dirty="0" smtClean="0"/>
          </a:p>
          <a:p>
            <a:pPr>
              <a:buNone/>
            </a:pPr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pPr>
              <a:buNone/>
            </a:pPr>
            <a:endParaRPr lang="es-ES" dirty="0" smtClean="0"/>
          </a:p>
          <a:p>
            <a:pPr marL="342900" indent="-342900"/>
            <a:endParaRPr lang="es-CL" dirty="0"/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35696" y="6237312"/>
            <a:ext cx="6184800" cy="320400"/>
          </a:xfrm>
        </p:spPr>
        <p:txBody>
          <a:bodyPr/>
          <a:lstStyle/>
          <a:p>
            <a:r>
              <a:rPr lang="fr-FR" dirty="0" err="1" smtClean="0"/>
              <a:t>cofanet</a:t>
            </a:r>
            <a:endParaRPr lang="fr-F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8256588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54379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Cofanet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Declare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siniestros</a:t>
            </a:r>
            <a:r>
              <a:rPr lang="en-US" dirty="0" smtClean="0"/>
              <a:t> en </a:t>
            </a:r>
            <a:r>
              <a:rPr lang="en-US" dirty="0" err="1" smtClean="0"/>
              <a:t>línea</a:t>
            </a:r>
            <a:endParaRPr lang="en-US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2014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Title of presentation / Date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400" dirty="0" smtClean="0"/>
              <a:t>Declarar Siniestro por </a:t>
            </a:r>
            <a:r>
              <a:rPr lang="es-CL" sz="2400" dirty="0" err="1" smtClean="0"/>
              <a:t>Cofanet</a:t>
            </a:r>
            <a:r>
              <a:rPr lang="es-CL" sz="2400" dirty="0" smtClean="0"/>
              <a:t> - clientes nominados</a:t>
            </a:r>
            <a:endParaRPr lang="es-ES" sz="2400" dirty="0" smtClean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755576" y="908720"/>
            <a:ext cx="7848872" cy="5040560"/>
          </a:xfrm>
        </p:spPr>
        <p:txBody>
          <a:bodyPr/>
          <a:lstStyle/>
          <a:p>
            <a:r>
              <a:rPr lang="es-CL" dirty="0" smtClean="0"/>
              <a:t>Ir </a:t>
            </a:r>
            <a:r>
              <a:rPr lang="es-CL" dirty="0" smtClean="0"/>
              <a:t>a Cartera </a:t>
            </a:r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ES" dirty="0" smtClean="0"/>
          </a:p>
          <a:p>
            <a:r>
              <a:rPr lang="es-CL" dirty="0" smtClean="0"/>
              <a:t>Luego Lista de Empresas </a:t>
            </a:r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ES" dirty="0" smtClean="0"/>
          </a:p>
          <a:p>
            <a:r>
              <a:rPr lang="es-CL" dirty="0" smtClean="0"/>
              <a:t>Marco una Compañía</a:t>
            </a:r>
            <a:endParaRPr lang="es-ES" dirty="0" smtClean="0"/>
          </a:p>
          <a:p>
            <a:pPr marL="0" indent="0">
              <a:buNone/>
            </a:pPr>
            <a:endParaRPr lang="es-CL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Copanet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96752"/>
            <a:ext cx="82423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284984"/>
            <a:ext cx="8256588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5085184"/>
            <a:ext cx="825658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812000" cy="4104456"/>
          </a:xfrm>
        </p:spPr>
        <p:txBody>
          <a:bodyPr/>
          <a:lstStyle/>
          <a:p>
            <a:r>
              <a:rPr lang="es-CL" dirty="0" smtClean="0"/>
              <a:t>Opción Declaración de </a:t>
            </a:r>
            <a:r>
              <a:rPr lang="es-CL" dirty="0" smtClean="0"/>
              <a:t>Impagados</a:t>
            </a:r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 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ES" dirty="0" smtClean="0"/>
          </a:p>
          <a:p>
            <a:r>
              <a:rPr lang="es-CL" dirty="0" smtClean="0"/>
              <a:t>Nueva declaración </a:t>
            </a:r>
            <a:endParaRPr lang="es-ES" dirty="0" smtClean="0"/>
          </a:p>
          <a:p>
            <a:pPr marL="342900" indent="-342900"/>
            <a:endParaRPr lang="es-CL" dirty="0"/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cofanet</a:t>
            </a:r>
            <a:endParaRPr lang="fr-F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8256588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293096"/>
            <a:ext cx="82423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5437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632848" cy="4104456"/>
          </a:xfrm>
        </p:spPr>
        <p:txBody>
          <a:bodyPr/>
          <a:lstStyle/>
          <a:p>
            <a:r>
              <a:rPr lang="es-CL" dirty="0" smtClean="0"/>
              <a:t>Referencia, poner N° de una de las Facturas involucradas  </a:t>
            </a:r>
            <a:endParaRPr lang="es-ES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Compruebe  si la dirección de facturación del deudor corresponde a la indicada en la pantalla, en el caso que no corresponda seleccionar “</a:t>
            </a:r>
            <a:r>
              <a:rPr lang="es-CL" dirty="0" smtClean="0"/>
              <a:t>NO” y </a:t>
            </a:r>
            <a:r>
              <a:rPr lang="es-CL" dirty="0" smtClean="0"/>
              <a:t>completar los datos que aparecen al seleccionar esta opción. </a:t>
            </a:r>
            <a:endParaRPr lang="es-ES" dirty="0" smtClean="0"/>
          </a:p>
          <a:p>
            <a:pPr marL="342900" indent="-342900"/>
            <a:endParaRPr lang="es-CL" dirty="0"/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cofanet</a:t>
            </a:r>
            <a:endParaRPr lang="fr-F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764704"/>
            <a:ext cx="5964238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573016"/>
            <a:ext cx="8256588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5437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812000" cy="4104456"/>
          </a:xfrm>
        </p:spPr>
        <p:txBody>
          <a:bodyPr/>
          <a:lstStyle/>
          <a:p>
            <a:r>
              <a:rPr lang="es-CL" dirty="0" smtClean="0"/>
              <a:t>Compruebe que el emisor de la factura sea Usted, en el caso que la factura sea emitida por una filial incorporada a su Póliza, seleccione “No, el Emisor de la Factura es diferente” y complete los datos requeridos </a:t>
            </a:r>
            <a:endParaRPr lang="es-ES" dirty="0" smtClean="0"/>
          </a:p>
          <a:p>
            <a:r>
              <a:rPr lang="es-CL" dirty="0" smtClean="0"/>
              <a:t>Persona de contacto, Ingresar los datos de Contacto de su empresa    </a:t>
            </a:r>
            <a:endParaRPr lang="es-ES" dirty="0" smtClean="0"/>
          </a:p>
          <a:p>
            <a:endParaRPr lang="es-CL" dirty="0" smtClean="0"/>
          </a:p>
          <a:p>
            <a:endParaRPr lang="es-CL" dirty="0" smtClean="0"/>
          </a:p>
          <a:p>
            <a:pPr>
              <a:buNone/>
            </a:pPr>
            <a:r>
              <a:rPr lang="es-CL" dirty="0" smtClean="0"/>
              <a:t> 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ES" dirty="0" smtClean="0"/>
          </a:p>
          <a:p>
            <a:pPr marL="342900" indent="-342900">
              <a:buNone/>
            </a:pPr>
            <a:endParaRPr lang="es-CL" dirty="0"/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pPr marL="342900" indent="-342900">
              <a:buNone/>
            </a:pPr>
            <a:endParaRPr lang="es-CL" dirty="0" smtClean="0"/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cofanet</a:t>
            </a:r>
            <a:endParaRPr lang="fr-F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8256588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5437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812000" cy="4104456"/>
          </a:xfrm>
        </p:spPr>
        <p:txBody>
          <a:bodyPr/>
          <a:lstStyle/>
          <a:p>
            <a:r>
              <a:rPr lang="es-CL" dirty="0" smtClean="0"/>
              <a:t>Señalar Motivo del Impago (Insolvencia, Litigio comercial o técnico, etc.)  </a:t>
            </a:r>
            <a:endParaRPr lang="es-ES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 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Ingresar </a:t>
            </a:r>
            <a:r>
              <a:rPr lang="es-CL" dirty="0" smtClean="0"/>
              <a:t>si el siniestro es CON o SIN Intervención</a:t>
            </a:r>
            <a:endParaRPr lang="es-ES" dirty="0" smtClean="0"/>
          </a:p>
          <a:p>
            <a:r>
              <a:rPr lang="es-CL" dirty="0" smtClean="0"/>
              <a:t>Indicar la persona de contacto de intervención  </a:t>
            </a:r>
            <a:endParaRPr lang="es-ES" dirty="0" smtClean="0"/>
          </a:p>
          <a:p>
            <a:pPr marL="342900" indent="-342900"/>
            <a:endParaRPr lang="es-CL" dirty="0"/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35696" y="6237312"/>
            <a:ext cx="6184800" cy="320400"/>
          </a:xfrm>
        </p:spPr>
        <p:txBody>
          <a:bodyPr/>
          <a:lstStyle/>
          <a:p>
            <a:r>
              <a:rPr lang="fr-FR" dirty="0" err="1" smtClean="0"/>
              <a:t>cofanet</a:t>
            </a:r>
            <a:endParaRPr lang="fr-F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825658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149080"/>
            <a:ext cx="8256588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54379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812000" cy="4104456"/>
          </a:xfrm>
        </p:spPr>
        <p:txBody>
          <a:bodyPr/>
          <a:lstStyle/>
          <a:p>
            <a:r>
              <a:rPr lang="es-CL" dirty="0" smtClean="0"/>
              <a:t>Podemos ingresar las facturas manualmente una por </a:t>
            </a:r>
            <a:r>
              <a:rPr lang="es-CL" dirty="0" smtClean="0"/>
              <a:t>una</a:t>
            </a:r>
          </a:p>
          <a:p>
            <a:endParaRPr lang="es-CL" dirty="0" smtClean="0"/>
          </a:p>
          <a:p>
            <a:pPr>
              <a:buNone/>
            </a:pPr>
            <a:r>
              <a:rPr lang="es-CL" dirty="0" smtClean="0"/>
              <a:t> </a:t>
            </a:r>
            <a:endParaRPr lang="es-ES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 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ES" dirty="0" smtClean="0"/>
          </a:p>
          <a:p>
            <a:r>
              <a:rPr lang="es-CL" dirty="0" smtClean="0"/>
              <a:t>O por planillas del contrato (Arroja planilla Excel) + Fácil </a:t>
            </a:r>
            <a:endParaRPr lang="es-ES" dirty="0" smtClean="0"/>
          </a:p>
          <a:p>
            <a:pPr marL="342900" indent="-342900"/>
            <a:endParaRPr lang="es-CL" dirty="0"/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35696" y="6237312"/>
            <a:ext cx="6184800" cy="320400"/>
          </a:xfrm>
        </p:spPr>
        <p:txBody>
          <a:bodyPr/>
          <a:lstStyle/>
          <a:p>
            <a:r>
              <a:rPr lang="fr-FR" dirty="0" err="1" smtClean="0"/>
              <a:t>cofanet</a:t>
            </a:r>
            <a:endParaRPr lang="fr-F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8256588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085184"/>
            <a:ext cx="1651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54379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8604448" cy="4104456"/>
          </a:xfrm>
        </p:spPr>
        <p:txBody>
          <a:bodyPr/>
          <a:lstStyle/>
          <a:p>
            <a:r>
              <a:rPr lang="es-CL" dirty="0" smtClean="0"/>
              <a:t>Ingresamos los datos y presionamos el botón - </a:t>
            </a:r>
            <a:r>
              <a:rPr lang="es-CL" dirty="0" err="1" smtClean="0"/>
              <a:t>Export</a:t>
            </a:r>
            <a:r>
              <a:rPr lang="es-CL" dirty="0" smtClean="0"/>
              <a:t> CSV </a:t>
            </a:r>
            <a:r>
              <a:rPr lang="es-CL" dirty="0" err="1" smtClean="0"/>
              <a:t>File</a:t>
            </a:r>
            <a:endParaRPr lang="es-ES" dirty="0" smtClean="0"/>
          </a:p>
          <a:p>
            <a:endParaRPr lang="es-CL" dirty="0" smtClean="0"/>
          </a:p>
          <a:p>
            <a:endParaRPr lang="es-CL" dirty="0" smtClean="0"/>
          </a:p>
          <a:p>
            <a:pPr>
              <a:buNone/>
            </a:pPr>
            <a:r>
              <a:rPr lang="es-CL" dirty="0" smtClean="0"/>
              <a:t> </a:t>
            </a:r>
          </a:p>
          <a:p>
            <a:endParaRPr lang="es-CL" dirty="0" smtClean="0"/>
          </a:p>
          <a:p>
            <a:r>
              <a:rPr lang="es-CL" dirty="0" smtClean="0"/>
              <a:t>Guardamos </a:t>
            </a:r>
            <a:r>
              <a:rPr lang="es-CL" dirty="0" smtClean="0"/>
              <a:t>el archivo en la carpeta que deseamos e Importamos el documento</a:t>
            </a:r>
            <a:endParaRPr lang="es-ES" dirty="0" smtClean="0"/>
          </a:p>
          <a:p>
            <a:pPr marL="342900" indent="-342900"/>
            <a:endParaRPr lang="es-CL" dirty="0"/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35696" y="6237312"/>
            <a:ext cx="6184800" cy="320400"/>
          </a:xfrm>
        </p:spPr>
        <p:txBody>
          <a:bodyPr/>
          <a:lstStyle/>
          <a:p>
            <a:r>
              <a:rPr lang="fr-FR" dirty="0" err="1" smtClean="0"/>
              <a:t>cofanet</a:t>
            </a:r>
            <a:endParaRPr lang="fr-F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8256588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924944"/>
            <a:ext cx="82423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54379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812000" cy="4104456"/>
          </a:xfrm>
        </p:spPr>
        <p:txBody>
          <a:bodyPr/>
          <a:lstStyle/>
          <a:p>
            <a:r>
              <a:rPr lang="es-CL" dirty="0" smtClean="0"/>
              <a:t>Ingresar, si fuese el caso, abonos que se </a:t>
            </a:r>
            <a:r>
              <a:rPr lang="es-CL" dirty="0" smtClean="0"/>
              <a:t>hayan realizado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 </a:t>
            </a:r>
            <a:endParaRPr lang="es-ES" dirty="0" smtClean="0"/>
          </a:p>
          <a:p>
            <a:endParaRPr lang="es-CL" dirty="0" smtClean="0"/>
          </a:p>
          <a:p>
            <a:endParaRPr lang="es-CL" dirty="0" smtClean="0"/>
          </a:p>
          <a:p>
            <a:pPr>
              <a:buNone/>
            </a:pPr>
            <a:r>
              <a:rPr lang="es-CL" dirty="0" smtClean="0"/>
              <a:t> 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pPr marL="342900" indent="-342900">
              <a:buNone/>
            </a:pPr>
            <a:endParaRPr lang="es-CL" dirty="0"/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35696" y="6237312"/>
            <a:ext cx="6184800" cy="320400"/>
          </a:xfrm>
        </p:spPr>
        <p:txBody>
          <a:bodyPr/>
          <a:lstStyle/>
          <a:p>
            <a:r>
              <a:rPr lang="fr-FR" dirty="0" err="1" smtClean="0"/>
              <a:t>cofanet</a:t>
            </a:r>
            <a:endParaRPr lang="fr-F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8256588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54379613"/>
      </p:ext>
    </p:extLst>
  </p:cSld>
  <p:clrMapOvr>
    <a:masterClrMapping/>
  </p:clrMapOvr>
</p:sld>
</file>

<file path=ppt/theme/theme1.xml><?xml version="1.0" encoding="utf-8"?>
<a:theme xmlns:a="http://schemas.openxmlformats.org/drawingml/2006/main" name="coface_2_2007">
  <a:themeElements>
    <a:clrScheme name="COFACE">
      <a:dk1>
        <a:sysClr val="windowText" lastClr="000000"/>
      </a:dk1>
      <a:lt1>
        <a:sysClr val="window" lastClr="FFFFFF"/>
      </a:lt1>
      <a:dk2>
        <a:srgbClr val="AE5CA7"/>
      </a:dk2>
      <a:lt2>
        <a:srgbClr val="C1A52A"/>
      </a:lt2>
      <a:accent1>
        <a:srgbClr val="03365F"/>
      </a:accent1>
      <a:accent2>
        <a:srgbClr val="6A7B9C"/>
      </a:accent2>
      <a:accent3>
        <a:srgbClr val="CCD1DD"/>
      </a:accent3>
      <a:accent4>
        <a:srgbClr val="61B57C"/>
      </a:accent4>
      <a:accent5>
        <a:srgbClr val="A3D4B0"/>
      </a:accent5>
      <a:accent6>
        <a:srgbClr val="E0F1E5"/>
      </a:accent6>
      <a:hlink>
        <a:srgbClr val="FFFFFF"/>
      </a:hlink>
      <a:folHlink>
        <a:srgbClr val="FFFFFF"/>
      </a:folHlink>
    </a:clrScheme>
    <a:fontScheme name="COFA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coface_2_2007</Template>
  <TotalTime>23</TotalTime>
  <Words>303</Words>
  <Application>Microsoft Office PowerPoint</Application>
  <PresentationFormat>Presentación en pantalla (4:3)</PresentationFormat>
  <Paragraphs>135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coface_2_2007</vt:lpstr>
      <vt:lpstr>Cofanet</vt:lpstr>
      <vt:lpstr>Declarar Siniestro por Cofanet - clientes nominados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Cofanet</vt:lpstr>
    </vt:vector>
  </TitlesOfParts>
  <Company>coface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Arial Bold, 32 pts</dc:title>
  <dc:creator>julie_machon</dc:creator>
  <cp:lastModifiedBy>denisse_villavicenci</cp:lastModifiedBy>
  <cp:revision>4</cp:revision>
  <dcterms:created xsi:type="dcterms:W3CDTF">2013-01-16T19:11:10Z</dcterms:created>
  <dcterms:modified xsi:type="dcterms:W3CDTF">2014-07-14T16:10:50Z</dcterms:modified>
</cp:coreProperties>
</file>